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-Dissolution-of-a-partnership-1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-Dissolution-of-a-partnership-2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3-Dissolution-of-a-partnership-3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4-Dissolution-of-a-partnership-4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5-Dissolution-of-a-partnership-5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6-Dissolution-of-a-partnership-6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7-Dissolution-of-a-partnership-7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8-Dissolution-of-a-partnership-8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9-Dissolution-of-a-partnership-9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0-Dissolution-of-a-partnership-10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